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85"/>
    <p:restoredTop sz="79713"/>
  </p:normalViewPr>
  <p:slideViewPr>
    <p:cSldViewPr snapToGrid="0">
      <p:cViewPr varScale="1">
        <p:scale>
          <a:sx n="153" d="100"/>
          <a:sy n="153" d="100"/>
        </p:scale>
        <p:origin x="5736"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Telling Better Stories </a:t>
            </a:r>
          </a:p>
          <a:p>
            <a:pPr algn="ctr"/>
            <a:r>
              <a:rPr lang="en-US" sz="2400" dirty="0">
                <a:solidFill>
                  <a:schemeClr val="tx1"/>
                </a:solidFill>
              </a:rPr>
              <a:t>with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57321</TotalTime>
  <Words>2729</Words>
  <Application>Microsoft Macintosh PowerPoint</Application>
  <PresentationFormat>Widescreen</PresentationFormat>
  <Paragraphs>466</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153</cp:revision>
  <dcterms:created xsi:type="dcterms:W3CDTF">2023-11-14T16:04:34Z</dcterms:created>
  <dcterms:modified xsi:type="dcterms:W3CDTF">2025-05-14T20:26:00Z</dcterms:modified>
</cp:coreProperties>
</file>